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115" y="2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A1461F-3D0B-8166-898C-329120FD5D2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370" y="2355981"/>
            <a:ext cx="11523260" cy="1001368"/>
          </a:xfr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EAB82A0-451A-09B4-F10B-686FDEED52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927507"/>
            <a:ext cx="9144000" cy="1135812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NAME</a:t>
            </a:r>
          </a:p>
          <a:p>
            <a:r>
              <a:rPr lang="en-US" altLang="zh-CN" dirty="0"/>
              <a:t>ORGANIZATION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30625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9E0C0F-9B91-18E1-2A7B-0CD3F3D1C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979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8908D5-2182-573B-42F7-DD9C5A4D7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2928"/>
            <a:ext cx="10515600" cy="38424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30492382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9E0C0F-9B91-18E1-2A7B-0CD3F3D1C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979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8908D5-2182-573B-42F7-DD9C5A4D7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2928"/>
            <a:ext cx="10515600" cy="38424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11542238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9E0C0F-9B91-18E1-2A7B-0CD3F3D1C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294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8908D5-2182-573B-42F7-DD9C5A4D7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3898"/>
            <a:ext cx="10515600" cy="459145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35830141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9DF4486-5FCE-DD90-7218-24CEEDE53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652BD36-D7EF-0591-688F-3F212D98A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15025A-C978-D044-0064-A1239BD1BF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A5AA8-C3EB-4305-844E-C2E3B4861AD4}" type="datetimeFigureOut">
              <a:rPr lang="zh-CN" altLang="en-US" smtClean="0"/>
              <a:t>2025/4/17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1E1B573-2BA4-45E6-81B4-B1EDC6B5F1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4B41D6-6CC4-D278-5BC0-EB58BDEE0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AC68F-8A53-4A2A-8D18-1EAEEA64A0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702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21F57BF3-4B2A-75A6-DB54-A27301A75F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副标题 4">
            <a:extLst>
              <a:ext uri="{FF2B5EF4-FFF2-40B4-BE49-F238E27FC236}">
                <a16:creationId xmlns:a16="http://schemas.microsoft.com/office/drawing/2014/main" id="{C56D8222-704D-AB56-1120-F2D3490806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909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74FA07-EEA4-9654-D4B3-4CC08A895C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03A538-B06B-0620-8163-63BB6A390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9ABC84-A4D1-FCB4-1C4B-539E4726A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071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9181DA-74C5-1A34-85E5-6A783F84F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9077C-EDC6-27CC-244A-EDF13EBFB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0655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B26EC1-3CA7-90C1-9A5B-8C40E8F3A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03BF3A-98D4-09D9-3B24-2ECF3FDF7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2523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宽屏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hlt@kunbocs.cn</dc:creator>
  <cp:lastModifiedBy>JIANG LIANGLIANG</cp:lastModifiedBy>
  <cp:revision>5</cp:revision>
  <dcterms:created xsi:type="dcterms:W3CDTF">2024-04-28T07:40:14Z</dcterms:created>
  <dcterms:modified xsi:type="dcterms:W3CDTF">2025-04-17T07:28:41Z</dcterms:modified>
</cp:coreProperties>
</file>