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15" y="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A1461F-3D0B-8166-898C-329120FD5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6077"/>
            <a:ext cx="9144000" cy="19358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EAB82A0-451A-09B4-F10B-686FDEED5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73166"/>
            <a:ext cx="9144000" cy="108463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8306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97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2928"/>
            <a:ext cx="10515600" cy="38424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0492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979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2928"/>
            <a:ext cx="10515600" cy="38424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15422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9E0C0F-9B91-18E1-2A7B-0CD3F3D1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2946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8908D5-2182-573B-42F7-DD9C5A4D7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3898"/>
            <a:ext cx="10515600" cy="459145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358301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DF4486-5FCE-DD90-7218-24CEEDE53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652BD36-D7EF-0591-688F-3F212D98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15025A-C978-D044-0064-A1239BD1B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A5AA8-C3EB-4305-844E-C2E3B4861AD4}" type="datetimeFigureOut">
              <a:rPr lang="zh-CN" altLang="en-US" smtClean="0"/>
              <a:t>2025/4/17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1E1B573-2BA4-45E6-81B4-B1EDC6B5F1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4B41D6-6CC4-D278-5BC0-EB58BDEE0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AC68F-8A53-4A2A-8D18-1EAEEA64A0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02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5D82259A-468E-C35D-12C0-24C4E4ABE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174" y="1926077"/>
            <a:ext cx="11063592" cy="1935804"/>
          </a:xfrm>
        </p:spPr>
        <p:txBody>
          <a:bodyPr anchor="ctr">
            <a:normAutofit/>
          </a:bodyPr>
          <a:lstStyle/>
          <a:p>
            <a:r>
              <a:rPr lang="zh-CN" altLang="en-US" sz="54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讲题文字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8C7FCFF8-0A2E-D1E8-C70D-E3916A2D63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173" y="4173166"/>
            <a:ext cx="11063591" cy="1084634"/>
          </a:xfrm>
        </p:spPr>
        <p:txBody>
          <a:bodyPr anchor="ctr"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   单位</a:t>
            </a:r>
          </a:p>
        </p:txBody>
      </p:sp>
    </p:spTree>
    <p:extLst>
      <p:ext uri="{BB962C8B-B14F-4D97-AF65-F5344CB8AC3E}">
        <p14:creationId xmlns:p14="http://schemas.microsoft.com/office/powerpoint/2010/main" val="261715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F0C731C-63A2-A23A-EA08-FE5F8ADD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CC642F9-0E56-AA42-595D-3B9F63B9E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2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A707199-D6DF-2239-FE64-DAF797422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73AD26C-C75E-1979-06A9-01EF09610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2817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11C55E0A-CB4D-CFBD-AF4E-F8E562EF2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376C98F1-210A-6629-4C2E-DCDB95621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00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</Words>
  <Application>Microsoft Office PowerPoint</Application>
  <PresentationFormat>宽屏</PresentationFormat>
  <Paragraphs>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讲题文字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hlt@kunbocs.cn</dc:creator>
  <cp:lastModifiedBy>JIANG LIANGLIANG</cp:lastModifiedBy>
  <cp:revision>9</cp:revision>
  <dcterms:created xsi:type="dcterms:W3CDTF">2024-04-28T07:40:14Z</dcterms:created>
  <dcterms:modified xsi:type="dcterms:W3CDTF">2025-04-17T05:52:04Z</dcterms:modified>
</cp:coreProperties>
</file>